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25" r:id="rId16"/>
    <p:sldId id="265" r:id="rId17"/>
    <p:sldId id="326" r:id="rId18"/>
    <p:sldId id="267" r:id="rId19"/>
    <p:sldId id="328" r:id="rId20"/>
    <p:sldId id="329" r:id="rId21"/>
    <p:sldId id="331" r:id="rId22"/>
    <p:sldId id="330" r:id="rId23"/>
    <p:sldId id="269" r:id="rId24"/>
    <p:sldId id="278" r:id="rId25"/>
    <p:sldId id="272" r:id="rId26"/>
    <p:sldId id="279" r:id="rId27"/>
    <p:sldId id="333" r:id="rId28"/>
    <p:sldId id="273" r:id="rId29"/>
    <p:sldId id="264" r:id="rId30"/>
    <p:sldId id="274" r:id="rId31"/>
    <p:sldId id="275" r:id="rId32"/>
    <p:sldId id="276" r:id="rId33"/>
    <p:sldId id="277" r:id="rId34"/>
    <p:sldId id="280" r:id="rId35"/>
    <p:sldId id="282" r:id="rId36"/>
    <p:sldId id="283" r:id="rId37"/>
    <p:sldId id="284" r:id="rId38"/>
    <p:sldId id="286" r:id="rId39"/>
    <p:sldId id="334" r:id="rId40"/>
    <p:sldId id="287" r:id="rId41"/>
    <p:sldId id="335" r:id="rId42"/>
    <p:sldId id="288" r:id="rId43"/>
    <p:sldId id="271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37" r:id="rId56"/>
    <p:sldId id="336" r:id="rId57"/>
    <p:sldId id="339" r:id="rId58"/>
    <p:sldId id="301" r:id="rId59"/>
    <p:sldId id="300" r:id="rId60"/>
    <p:sldId id="338" r:id="rId61"/>
    <p:sldId id="303" r:id="rId62"/>
    <p:sldId id="302" r:id="rId63"/>
    <p:sldId id="341" r:id="rId64"/>
    <p:sldId id="305" r:id="rId65"/>
    <p:sldId id="304" r:id="rId66"/>
    <p:sldId id="307" r:id="rId67"/>
    <p:sldId id="308" r:id="rId68"/>
    <p:sldId id="349" r:id="rId69"/>
    <p:sldId id="353" r:id="rId70"/>
    <p:sldId id="354" r:id="rId71"/>
    <p:sldId id="355" r:id="rId72"/>
    <p:sldId id="351" r:id="rId73"/>
    <p:sldId id="356" r:id="rId74"/>
    <p:sldId id="357" r:id="rId75"/>
    <p:sldId id="352" r:id="rId76"/>
    <p:sldId id="358" r:id="rId77"/>
    <p:sldId id="350" r:id="rId78"/>
    <p:sldId id="309" r:id="rId79"/>
    <p:sldId id="306" r:id="rId80"/>
    <p:sldId id="310" r:id="rId81"/>
    <p:sldId id="312" r:id="rId82"/>
    <p:sldId id="342" r:id="rId83"/>
    <p:sldId id="313" r:id="rId84"/>
    <p:sldId id="344" r:id="rId85"/>
    <p:sldId id="316" r:id="rId86"/>
    <p:sldId id="345" r:id="rId87"/>
    <p:sldId id="317" r:id="rId88"/>
    <p:sldId id="315" r:id="rId89"/>
    <p:sldId id="343" r:id="rId90"/>
    <p:sldId id="346" r:id="rId91"/>
    <p:sldId id="347" r:id="rId92"/>
    <p:sldId id="348" r:id="rId93"/>
    <p:sldId id="311" r:id="rId94"/>
    <p:sldId id="314" r:id="rId95"/>
    <p:sldId id="340" r:id="rId96"/>
    <p:sldId id="259" r:id="rId9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70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9.wmf"/><Relationship Id="rId3" Type="http://schemas.openxmlformats.org/officeDocument/2006/relationships/image" Target="../media/image109.wmf"/><Relationship Id="rId7" Type="http://schemas.openxmlformats.org/officeDocument/2006/relationships/image" Target="../media/image113.wmf"/><Relationship Id="rId12" Type="http://schemas.openxmlformats.org/officeDocument/2006/relationships/image" Target="../media/image118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6" Type="http://schemas.openxmlformats.org/officeDocument/2006/relationships/image" Target="../media/image112.wmf"/><Relationship Id="rId11" Type="http://schemas.openxmlformats.org/officeDocument/2006/relationships/image" Target="../media/image117.wmf"/><Relationship Id="rId5" Type="http://schemas.openxmlformats.org/officeDocument/2006/relationships/image" Target="../media/image111.wmf"/><Relationship Id="rId10" Type="http://schemas.openxmlformats.org/officeDocument/2006/relationships/image" Target="../media/image116.wmf"/><Relationship Id="rId4" Type="http://schemas.openxmlformats.org/officeDocument/2006/relationships/image" Target="../media/image110.wmf"/><Relationship Id="rId9" Type="http://schemas.openxmlformats.org/officeDocument/2006/relationships/image" Target="../media/image11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2.wmf"/><Relationship Id="rId7" Type="http://schemas.openxmlformats.org/officeDocument/2006/relationships/image" Target="../media/image125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17.wmf"/><Relationship Id="rId11" Type="http://schemas.openxmlformats.org/officeDocument/2006/relationships/image" Target="../media/image129.wmf"/><Relationship Id="rId5" Type="http://schemas.openxmlformats.org/officeDocument/2006/relationships/image" Target="../media/image124.wmf"/><Relationship Id="rId10" Type="http://schemas.openxmlformats.org/officeDocument/2006/relationships/image" Target="../media/image128.wmf"/><Relationship Id="rId4" Type="http://schemas.openxmlformats.org/officeDocument/2006/relationships/image" Target="../media/image123.wmf"/><Relationship Id="rId9" Type="http://schemas.openxmlformats.org/officeDocument/2006/relationships/image" Target="../media/image1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Relationship Id="rId4" Type="http://schemas.openxmlformats.org/officeDocument/2006/relationships/image" Target="../media/image20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2" Type="http://schemas.openxmlformats.org/officeDocument/2006/relationships/image" Target="../media/image217.wmf"/><Relationship Id="rId1" Type="http://schemas.openxmlformats.org/officeDocument/2006/relationships/image" Target="../media/image21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Relationship Id="rId4" Type="http://schemas.openxmlformats.org/officeDocument/2006/relationships/image" Target="../media/image223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wmf"/><Relationship Id="rId7" Type="http://schemas.openxmlformats.org/officeDocument/2006/relationships/image" Target="../media/image239.wmf"/><Relationship Id="rId2" Type="http://schemas.openxmlformats.org/officeDocument/2006/relationships/image" Target="../media/image234.wmf"/><Relationship Id="rId1" Type="http://schemas.openxmlformats.org/officeDocument/2006/relationships/image" Target="../media/image233.wmf"/><Relationship Id="rId6" Type="http://schemas.openxmlformats.org/officeDocument/2006/relationships/image" Target="../media/image238.wmf"/><Relationship Id="rId5" Type="http://schemas.openxmlformats.org/officeDocument/2006/relationships/image" Target="../media/image237.wmf"/><Relationship Id="rId4" Type="http://schemas.openxmlformats.org/officeDocument/2006/relationships/image" Target="../media/image23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wmf"/><Relationship Id="rId2" Type="http://schemas.openxmlformats.org/officeDocument/2006/relationships/image" Target="../media/image244.wmf"/><Relationship Id="rId1" Type="http://schemas.openxmlformats.org/officeDocument/2006/relationships/image" Target="../media/image243.emf"/><Relationship Id="rId4" Type="http://schemas.openxmlformats.org/officeDocument/2006/relationships/image" Target="../media/image24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wmf"/><Relationship Id="rId2" Type="http://schemas.openxmlformats.org/officeDocument/2006/relationships/image" Target="../media/image244.wmf"/><Relationship Id="rId1" Type="http://schemas.openxmlformats.org/officeDocument/2006/relationships/image" Target="../media/image243.emf"/><Relationship Id="rId6" Type="http://schemas.openxmlformats.org/officeDocument/2006/relationships/image" Target="../media/image251.wmf"/><Relationship Id="rId5" Type="http://schemas.openxmlformats.org/officeDocument/2006/relationships/image" Target="../media/image250.wmf"/><Relationship Id="rId4" Type="http://schemas.openxmlformats.org/officeDocument/2006/relationships/image" Target="../media/image246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wmf"/><Relationship Id="rId1" Type="http://schemas.openxmlformats.org/officeDocument/2006/relationships/image" Target="../media/image254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4" Type="http://schemas.openxmlformats.org/officeDocument/2006/relationships/image" Target="../media/image259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3" Type="http://schemas.openxmlformats.org/officeDocument/2006/relationships/image" Target="../media/image264.wmf"/><Relationship Id="rId7" Type="http://schemas.openxmlformats.org/officeDocument/2006/relationships/image" Target="../media/image268.wmf"/><Relationship Id="rId2" Type="http://schemas.openxmlformats.org/officeDocument/2006/relationships/image" Target="../media/image263.wmf"/><Relationship Id="rId1" Type="http://schemas.openxmlformats.org/officeDocument/2006/relationships/image" Target="../media/image262.wmf"/><Relationship Id="rId6" Type="http://schemas.openxmlformats.org/officeDocument/2006/relationships/image" Target="../media/image267.wmf"/><Relationship Id="rId5" Type="http://schemas.openxmlformats.org/officeDocument/2006/relationships/image" Target="../media/image266.wmf"/><Relationship Id="rId4" Type="http://schemas.openxmlformats.org/officeDocument/2006/relationships/image" Target="../media/image26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wmf"/><Relationship Id="rId2" Type="http://schemas.openxmlformats.org/officeDocument/2006/relationships/image" Target="../media/image265.wmf"/><Relationship Id="rId1" Type="http://schemas.openxmlformats.org/officeDocument/2006/relationships/image" Target="../media/image270.wmf"/><Relationship Id="rId4" Type="http://schemas.openxmlformats.org/officeDocument/2006/relationships/image" Target="../media/image27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273.wmf"/><Relationship Id="rId1" Type="http://schemas.openxmlformats.org/officeDocument/2006/relationships/image" Target="../media/image272.wmf"/><Relationship Id="rId4" Type="http://schemas.openxmlformats.org/officeDocument/2006/relationships/image" Target="../media/image27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wmf"/><Relationship Id="rId2" Type="http://schemas.openxmlformats.org/officeDocument/2006/relationships/image" Target="../media/image275.wmf"/><Relationship Id="rId1" Type="http://schemas.openxmlformats.org/officeDocument/2006/relationships/image" Target="../media/image274.wmf"/><Relationship Id="rId4" Type="http://schemas.openxmlformats.org/officeDocument/2006/relationships/image" Target="../media/image27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81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12" Type="http://schemas.openxmlformats.org/officeDocument/2006/relationships/image" Target="../media/image80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11" Type="http://schemas.openxmlformats.org/officeDocument/2006/relationships/image" Target="../media/image79.wmf"/><Relationship Id="rId5" Type="http://schemas.openxmlformats.org/officeDocument/2006/relationships/image" Target="../media/image71.wmf"/><Relationship Id="rId15" Type="http://schemas.openxmlformats.org/officeDocument/2006/relationships/image" Target="../media/image83.wmf"/><Relationship Id="rId10" Type="http://schemas.openxmlformats.org/officeDocument/2006/relationships/image" Target="../media/image78.wmf"/><Relationship Id="rId4" Type="http://schemas.openxmlformats.org/officeDocument/2006/relationships/image" Target="../media/image70.wmf"/><Relationship Id="rId9" Type="http://schemas.openxmlformats.org/officeDocument/2006/relationships/image" Target="../media/image77.wmf"/><Relationship Id="rId14" Type="http://schemas.openxmlformats.org/officeDocument/2006/relationships/image" Target="../media/image8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7" Type="http://schemas.openxmlformats.org/officeDocument/2006/relationships/image" Target="../media/image95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11" Type="http://schemas.openxmlformats.org/officeDocument/2006/relationships/image" Target="../media/image106.wmf"/><Relationship Id="rId5" Type="http://schemas.openxmlformats.org/officeDocument/2006/relationships/image" Target="../media/image100.wmf"/><Relationship Id="rId10" Type="http://schemas.openxmlformats.org/officeDocument/2006/relationships/image" Target="../media/image105.wmf"/><Relationship Id="rId4" Type="http://schemas.openxmlformats.org/officeDocument/2006/relationships/image" Target="../media/image99.wmf"/><Relationship Id="rId9" Type="http://schemas.openxmlformats.org/officeDocument/2006/relationships/image" Target="../media/image10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1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6.jpeg"/><Relationship Id="rId21" Type="http://schemas.openxmlformats.org/officeDocument/2006/relationships/image" Target="../media/image55.wmf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19.bin"/><Relationship Id="rId3" Type="http://schemas.openxmlformats.org/officeDocument/2006/relationships/image" Target="../media/image6.jpeg"/><Relationship Id="rId21" Type="http://schemas.openxmlformats.org/officeDocument/2006/relationships/image" Target="../media/image64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62.wmf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22.bin"/><Relationship Id="rId5" Type="http://schemas.openxmlformats.org/officeDocument/2006/relationships/image" Target="../media/image56.wmf"/><Relationship Id="rId15" Type="http://schemas.openxmlformats.org/officeDocument/2006/relationships/image" Target="../media/image61.wmf"/><Relationship Id="rId23" Type="http://schemas.openxmlformats.org/officeDocument/2006/relationships/image" Target="../media/image65.w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71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6.jpeg"/><Relationship Id="rId21" Type="http://schemas.openxmlformats.org/officeDocument/2006/relationships/image" Target="../media/image75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74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28.bin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wmf"/><Relationship Id="rId18" Type="http://schemas.openxmlformats.org/officeDocument/2006/relationships/oleObject" Target="../embeddings/oleObject39.bin"/><Relationship Id="rId26" Type="http://schemas.openxmlformats.org/officeDocument/2006/relationships/oleObject" Target="../embeddings/oleObject43.bin"/><Relationship Id="rId3" Type="http://schemas.openxmlformats.org/officeDocument/2006/relationships/image" Target="../media/image6.jpeg"/><Relationship Id="rId21" Type="http://schemas.openxmlformats.org/officeDocument/2006/relationships/image" Target="../media/image77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73.wmf"/><Relationship Id="rId25" Type="http://schemas.openxmlformats.org/officeDocument/2006/relationships/image" Target="../media/image79.wmf"/><Relationship Id="rId33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29" Type="http://schemas.openxmlformats.org/officeDocument/2006/relationships/image" Target="../media/image81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0.wmf"/><Relationship Id="rId24" Type="http://schemas.openxmlformats.org/officeDocument/2006/relationships/oleObject" Target="../embeddings/oleObject42.bin"/><Relationship Id="rId32" Type="http://schemas.openxmlformats.org/officeDocument/2006/relationships/oleObject" Target="../embeddings/oleObject46.bin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23" Type="http://schemas.openxmlformats.org/officeDocument/2006/relationships/image" Target="../media/image78.wmf"/><Relationship Id="rId28" Type="http://schemas.openxmlformats.org/officeDocument/2006/relationships/oleObject" Target="../embeddings/oleObject44.bin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76.wmf"/><Relationship Id="rId31" Type="http://schemas.openxmlformats.org/officeDocument/2006/relationships/image" Target="../media/image82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80.wmf"/><Relationship Id="rId30" Type="http://schemas.openxmlformats.org/officeDocument/2006/relationships/oleObject" Target="../embeddings/oleObject45.bin"/><Relationship Id="rId8" Type="http://schemas.openxmlformats.org/officeDocument/2006/relationships/oleObject" Target="../embeddings/oleObject34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6.jpeg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8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8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93.wmf"/><Relationship Id="rId3" Type="http://schemas.openxmlformats.org/officeDocument/2006/relationships/image" Target="../media/image6.jpeg"/><Relationship Id="rId7" Type="http://schemas.openxmlformats.org/officeDocument/2006/relationships/image" Target="../media/image90.w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5" Type="http://schemas.openxmlformats.org/officeDocument/2006/relationships/image" Target="../media/image94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91.wmf"/><Relationship Id="rId14" Type="http://schemas.openxmlformats.org/officeDocument/2006/relationships/oleObject" Target="../embeddings/oleObject5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00.wmf"/><Relationship Id="rId18" Type="http://schemas.openxmlformats.org/officeDocument/2006/relationships/oleObject" Target="../embeddings/oleObject65.bin"/><Relationship Id="rId3" Type="http://schemas.openxmlformats.org/officeDocument/2006/relationships/image" Target="../media/image6.jpeg"/><Relationship Id="rId21" Type="http://schemas.openxmlformats.org/officeDocument/2006/relationships/image" Target="../media/image104.wmf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102.wmf"/><Relationship Id="rId25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99.wmf"/><Relationship Id="rId24" Type="http://schemas.openxmlformats.org/officeDocument/2006/relationships/oleObject" Target="../embeddings/oleObject68.bin"/><Relationship Id="rId5" Type="http://schemas.openxmlformats.org/officeDocument/2006/relationships/image" Target="../media/image96.wmf"/><Relationship Id="rId15" Type="http://schemas.openxmlformats.org/officeDocument/2006/relationships/image" Target="../media/image101.wmf"/><Relationship Id="rId23" Type="http://schemas.openxmlformats.org/officeDocument/2006/relationships/image" Target="../media/image105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103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11.wmf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" Type="http://schemas.openxmlformats.org/officeDocument/2006/relationships/image" Target="../media/image6.jpeg"/><Relationship Id="rId21" Type="http://schemas.openxmlformats.org/officeDocument/2006/relationships/image" Target="../media/image115.wmf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113.wmf"/><Relationship Id="rId25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5.bin"/><Relationship Id="rId20" Type="http://schemas.openxmlformats.org/officeDocument/2006/relationships/oleObject" Target="../embeddings/oleObject77.bin"/><Relationship Id="rId29" Type="http://schemas.openxmlformats.org/officeDocument/2006/relationships/image" Target="../media/image119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10.wmf"/><Relationship Id="rId24" Type="http://schemas.openxmlformats.org/officeDocument/2006/relationships/oleObject" Target="../embeddings/oleObject79.bin"/><Relationship Id="rId5" Type="http://schemas.openxmlformats.org/officeDocument/2006/relationships/image" Target="../media/image107.wmf"/><Relationship Id="rId15" Type="http://schemas.openxmlformats.org/officeDocument/2006/relationships/image" Target="../media/image112.wmf"/><Relationship Id="rId23" Type="http://schemas.openxmlformats.org/officeDocument/2006/relationships/image" Target="../media/image116.wmf"/><Relationship Id="rId28" Type="http://schemas.openxmlformats.org/officeDocument/2006/relationships/oleObject" Target="../embeddings/oleObject81.bin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114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09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11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124.wmf"/><Relationship Id="rId18" Type="http://schemas.openxmlformats.org/officeDocument/2006/relationships/oleObject" Target="../embeddings/oleObject89.bin"/><Relationship Id="rId3" Type="http://schemas.openxmlformats.org/officeDocument/2006/relationships/image" Target="../media/image6.jpeg"/><Relationship Id="rId21" Type="http://schemas.openxmlformats.org/officeDocument/2006/relationships/image" Target="../media/image127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125.wmf"/><Relationship Id="rId25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8.bin"/><Relationship Id="rId20" Type="http://schemas.openxmlformats.org/officeDocument/2006/relationships/oleObject" Target="../embeddings/oleObject9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123.wmf"/><Relationship Id="rId24" Type="http://schemas.openxmlformats.org/officeDocument/2006/relationships/oleObject" Target="../embeddings/oleObject92.bin"/><Relationship Id="rId5" Type="http://schemas.openxmlformats.org/officeDocument/2006/relationships/image" Target="../media/image120.wmf"/><Relationship Id="rId15" Type="http://schemas.openxmlformats.org/officeDocument/2006/relationships/image" Target="../media/image117.wmf"/><Relationship Id="rId23" Type="http://schemas.openxmlformats.org/officeDocument/2006/relationships/image" Target="../media/image128.wmf"/><Relationship Id="rId10" Type="http://schemas.openxmlformats.org/officeDocument/2006/relationships/oleObject" Target="../embeddings/oleObject85.bin"/><Relationship Id="rId19" Type="http://schemas.openxmlformats.org/officeDocument/2006/relationships/image" Target="../media/image126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22.wmf"/><Relationship Id="rId14" Type="http://schemas.openxmlformats.org/officeDocument/2006/relationships/oleObject" Target="../embeddings/oleObject87.bin"/><Relationship Id="rId22" Type="http://schemas.openxmlformats.org/officeDocument/2006/relationships/oleObject" Target="../embeddings/oleObject9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4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8.png"/><Relationship Id="rId5" Type="http://schemas.openxmlformats.org/officeDocument/2006/relationships/image" Target="../media/image145.wmf"/><Relationship Id="rId10" Type="http://schemas.openxmlformats.org/officeDocument/2006/relationships/image" Target="../media/image147.wmf"/><Relationship Id="rId4" Type="http://schemas.openxmlformats.org/officeDocument/2006/relationships/oleObject" Target="../embeddings/oleObject94.bin"/><Relationship Id="rId9" Type="http://schemas.openxmlformats.org/officeDocument/2006/relationships/oleObject" Target="../embeddings/oleObject96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gif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9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01.png"/><Relationship Id="rId5" Type="http://schemas.openxmlformats.org/officeDocument/2006/relationships/image" Target="../media/image198.wmf"/><Relationship Id="rId10" Type="http://schemas.openxmlformats.org/officeDocument/2006/relationships/image" Target="../media/image200.wmf"/><Relationship Id="rId4" Type="http://schemas.openxmlformats.org/officeDocument/2006/relationships/oleObject" Target="../embeddings/oleObject100.bin"/><Relationship Id="rId9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0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103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image" Target="../media/image6.jpeg"/><Relationship Id="rId7" Type="http://schemas.openxmlformats.org/officeDocument/2006/relationships/image" Target="../media/image2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207.wmf"/><Relationship Id="rId5" Type="http://schemas.openxmlformats.org/officeDocument/2006/relationships/image" Target="../media/image204.wmf"/><Relationship Id="rId10" Type="http://schemas.openxmlformats.org/officeDocument/2006/relationships/oleObject" Target="../embeddings/oleObject108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206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212.wmf"/><Relationship Id="rId3" Type="http://schemas.openxmlformats.org/officeDocument/2006/relationships/image" Target="../media/image6.jpeg"/><Relationship Id="rId7" Type="http://schemas.openxmlformats.org/officeDocument/2006/relationships/image" Target="../media/image209.wmf"/><Relationship Id="rId12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211.wmf"/><Relationship Id="rId5" Type="http://schemas.openxmlformats.org/officeDocument/2006/relationships/image" Target="../media/image208.wmf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210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image" Target="../media/image6.jpeg"/><Relationship Id="rId7" Type="http://schemas.openxmlformats.org/officeDocument/2006/relationships/image" Target="../media/image2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213.wmf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215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image" Target="../media/image6.jpeg"/><Relationship Id="rId7" Type="http://schemas.openxmlformats.org/officeDocument/2006/relationships/image" Target="../media/image2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216.wmf"/><Relationship Id="rId10" Type="http://schemas.openxmlformats.org/officeDocument/2006/relationships/image" Target="../media/image219.png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218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6.jpeg"/><Relationship Id="rId7" Type="http://schemas.openxmlformats.org/officeDocument/2006/relationships/image" Target="../media/image221.wmf"/><Relationship Id="rId12" Type="http://schemas.openxmlformats.org/officeDocument/2006/relationships/image" Target="../media/image2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21.bin"/><Relationship Id="rId11" Type="http://schemas.openxmlformats.org/officeDocument/2006/relationships/oleObject" Target="../embeddings/oleObject123.bin"/><Relationship Id="rId5" Type="http://schemas.openxmlformats.org/officeDocument/2006/relationships/image" Target="../media/image220.wmf"/><Relationship Id="rId10" Type="http://schemas.openxmlformats.org/officeDocument/2006/relationships/image" Target="../media/image222.wmf"/><Relationship Id="rId4" Type="http://schemas.openxmlformats.org/officeDocument/2006/relationships/oleObject" Target="../embeddings/oleObject120.bin"/><Relationship Id="rId9" Type="http://schemas.openxmlformats.org/officeDocument/2006/relationships/oleObject" Target="../embeddings/oleObject122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1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27.png"/><Relationship Id="rId5" Type="http://schemas.openxmlformats.org/officeDocument/2006/relationships/image" Target="../media/image225.wmf"/><Relationship Id="rId4" Type="http://schemas.openxmlformats.org/officeDocument/2006/relationships/oleObject" Target="../embeddings/oleObject12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13" Type="http://schemas.openxmlformats.org/officeDocument/2006/relationships/image" Target="../media/image237.wmf"/><Relationship Id="rId3" Type="http://schemas.openxmlformats.org/officeDocument/2006/relationships/image" Target="../media/image6.jpeg"/><Relationship Id="rId7" Type="http://schemas.openxmlformats.org/officeDocument/2006/relationships/image" Target="../media/image234.wmf"/><Relationship Id="rId12" Type="http://schemas.openxmlformats.org/officeDocument/2006/relationships/oleObject" Target="../embeddings/oleObject130.bin"/><Relationship Id="rId17" Type="http://schemas.openxmlformats.org/officeDocument/2006/relationships/image" Target="../media/image23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2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236.wmf"/><Relationship Id="rId5" Type="http://schemas.openxmlformats.org/officeDocument/2006/relationships/image" Target="../media/image233.wmf"/><Relationship Id="rId15" Type="http://schemas.openxmlformats.org/officeDocument/2006/relationships/image" Target="../media/image238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235.wmf"/><Relationship Id="rId14" Type="http://schemas.openxmlformats.org/officeDocument/2006/relationships/oleObject" Target="../embeddings/oleObject131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jpg"/><Relationship Id="rId4" Type="http://schemas.openxmlformats.org/officeDocument/2006/relationships/image" Target="../media/image241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3" Type="http://schemas.openxmlformats.org/officeDocument/2006/relationships/image" Target="../media/image6.jpeg"/><Relationship Id="rId7" Type="http://schemas.openxmlformats.org/officeDocument/2006/relationships/image" Target="../media/image2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246.wmf"/><Relationship Id="rId5" Type="http://schemas.openxmlformats.org/officeDocument/2006/relationships/image" Target="../media/image243.emf"/><Relationship Id="rId10" Type="http://schemas.openxmlformats.org/officeDocument/2006/relationships/oleObject" Target="../embeddings/oleObject136.bin"/><Relationship Id="rId4" Type="http://schemas.openxmlformats.org/officeDocument/2006/relationships/oleObject" Target="../embeddings/oleObject133.bin"/><Relationship Id="rId9" Type="http://schemas.openxmlformats.org/officeDocument/2006/relationships/image" Target="../media/image245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jpg"/><Relationship Id="rId4" Type="http://schemas.openxmlformats.org/officeDocument/2006/relationships/image" Target="../media/image248.jp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13" Type="http://schemas.openxmlformats.org/officeDocument/2006/relationships/image" Target="../media/image250.wmf"/><Relationship Id="rId3" Type="http://schemas.openxmlformats.org/officeDocument/2006/relationships/image" Target="../media/image6.jpeg"/><Relationship Id="rId7" Type="http://schemas.openxmlformats.org/officeDocument/2006/relationships/image" Target="../media/image244.wmf"/><Relationship Id="rId12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246.wmf"/><Relationship Id="rId5" Type="http://schemas.openxmlformats.org/officeDocument/2006/relationships/image" Target="../media/image243.emf"/><Relationship Id="rId15" Type="http://schemas.openxmlformats.org/officeDocument/2006/relationships/image" Target="../media/image251.wmf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245.wmf"/><Relationship Id="rId14" Type="http://schemas.openxmlformats.org/officeDocument/2006/relationships/oleObject" Target="../embeddings/oleObject142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44.bin"/><Relationship Id="rId5" Type="http://schemas.openxmlformats.org/officeDocument/2006/relationships/image" Target="../media/image254.wmf"/><Relationship Id="rId4" Type="http://schemas.openxmlformats.org/officeDocument/2006/relationships/oleObject" Target="../embeddings/oleObject143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13" Type="http://schemas.openxmlformats.org/officeDocument/2006/relationships/image" Target="../media/image259.wmf"/><Relationship Id="rId3" Type="http://schemas.openxmlformats.org/officeDocument/2006/relationships/image" Target="../media/image6.jpeg"/><Relationship Id="rId7" Type="http://schemas.openxmlformats.org/officeDocument/2006/relationships/image" Target="../media/image256.wmf"/><Relationship Id="rId12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258.wmf"/><Relationship Id="rId5" Type="http://schemas.openxmlformats.org/officeDocument/2006/relationships/image" Target="../media/image88.png"/><Relationship Id="rId10" Type="http://schemas.openxmlformats.org/officeDocument/2006/relationships/oleObject" Target="../embeddings/oleObject147.bin"/><Relationship Id="rId4" Type="http://schemas.openxmlformats.org/officeDocument/2006/relationships/image" Target="../media/image43.png"/><Relationship Id="rId9" Type="http://schemas.openxmlformats.org/officeDocument/2006/relationships/image" Target="../media/image257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gi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13" Type="http://schemas.openxmlformats.org/officeDocument/2006/relationships/image" Target="../media/image266.wmf"/><Relationship Id="rId18" Type="http://schemas.openxmlformats.org/officeDocument/2006/relationships/oleObject" Target="../embeddings/oleObject156.bin"/><Relationship Id="rId3" Type="http://schemas.openxmlformats.org/officeDocument/2006/relationships/image" Target="../media/image6.jpeg"/><Relationship Id="rId7" Type="http://schemas.openxmlformats.org/officeDocument/2006/relationships/image" Target="../media/image263.wmf"/><Relationship Id="rId12" Type="http://schemas.openxmlformats.org/officeDocument/2006/relationships/oleObject" Target="../embeddings/oleObject153.bin"/><Relationship Id="rId17" Type="http://schemas.openxmlformats.org/officeDocument/2006/relationships/image" Target="../media/image26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265.wmf"/><Relationship Id="rId5" Type="http://schemas.openxmlformats.org/officeDocument/2006/relationships/image" Target="../media/image262.wmf"/><Relationship Id="rId15" Type="http://schemas.openxmlformats.org/officeDocument/2006/relationships/image" Target="../media/image267.wmf"/><Relationship Id="rId10" Type="http://schemas.openxmlformats.org/officeDocument/2006/relationships/oleObject" Target="../embeddings/oleObject152.bin"/><Relationship Id="rId19" Type="http://schemas.openxmlformats.org/officeDocument/2006/relationships/image" Target="../media/image269.wmf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264.wmf"/><Relationship Id="rId14" Type="http://schemas.openxmlformats.org/officeDocument/2006/relationships/oleObject" Target="../embeddings/oleObject15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3" Type="http://schemas.openxmlformats.org/officeDocument/2006/relationships/image" Target="../media/image6.jpeg"/><Relationship Id="rId7" Type="http://schemas.openxmlformats.org/officeDocument/2006/relationships/image" Target="../media/image2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271.wmf"/><Relationship Id="rId5" Type="http://schemas.openxmlformats.org/officeDocument/2006/relationships/image" Target="../media/image270.wmf"/><Relationship Id="rId10" Type="http://schemas.openxmlformats.org/officeDocument/2006/relationships/oleObject" Target="../embeddings/oleObject160.bin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266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3" Type="http://schemas.openxmlformats.org/officeDocument/2006/relationships/image" Target="../media/image6.jpeg"/><Relationship Id="rId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62.bin"/><Relationship Id="rId11" Type="http://schemas.openxmlformats.org/officeDocument/2006/relationships/image" Target="../media/image275.wmf"/><Relationship Id="rId5" Type="http://schemas.openxmlformats.org/officeDocument/2006/relationships/image" Target="../media/image272.wmf"/><Relationship Id="rId10" Type="http://schemas.openxmlformats.org/officeDocument/2006/relationships/oleObject" Target="../embeddings/oleObject164.bin"/><Relationship Id="rId4" Type="http://schemas.openxmlformats.org/officeDocument/2006/relationships/oleObject" Target="../embeddings/oleObject161.bin"/><Relationship Id="rId9" Type="http://schemas.openxmlformats.org/officeDocument/2006/relationships/image" Target="../media/image274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8.bin"/><Relationship Id="rId3" Type="http://schemas.openxmlformats.org/officeDocument/2006/relationships/image" Target="../media/image6.jpeg"/><Relationship Id="rId7" Type="http://schemas.openxmlformats.org/officeDocument/2006/relationships/image" Target="../media/image2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66.bin"/><Relationship Id="rId11" Type="http://schemas.openxmlformats.org/officeDocument/2006/relationships/image" Target="../media/image271.wmf"/><Relationship Id="rId5" Type="http://schemas.openxmlformats.org/officeDocument/2006/relationships/image" Target="../media/image274.wmf"/><Relationship Id="rId10" Type="http://schemas.openxmlformats.org/officeDocument/2006/relationships/oleObject" Target="../embeddings/oleObject167.bin"/><Relationship Id="rId4" Type="http://schemas.openxmlformats.org/officeDocument/2006/relationships/oleObject" Target="../embeddings/oleObject165.bin"/><Relationship Id="rId9" Type="http://schemas.openxmlformats.org/officeDocument/2006/relationships/image" Target="../media/image265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00B6F-6B0D-4C5B-9B15-0C687FFA4AAC}"/>
              </a:ext>
            </a:extLst>
          </p:cNvPr>
          <p:cNvSpPr txBox="1"/>
          <p:nvPr/>
        </p:nvSpPr>
        <p:spPr>
          <a:xfrm>
            <a:off x="3659246" y="565021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 err="1"/>
              <a:t>Иродов</a:t>
            </a:r>
            <a:r>
              <a:rPr lang="uk-UA" b="1" dirty="0"/>
              <a:t> И. Е</a:t>
            </a:r>
            <a:r>
              <a:rPr lang="uk-UA" dirty="0"/>
              <a:t>.  </a:t>
            </a:r>
          </a:p>
          <a:p>
            <a:r>
              <a:rPr lang="uk-UA" dirty="0" err="1"/>
              <a:t>Электромагнетизм</a:t>
            </a:r>
            <a:r>
              <a:rPr lang="uk-UA" dirty="0"/>
              <a:t>. </a:t>
            </a:r>
            <a:r>
              <a:rPr lang="uk-UA" dirty="0" err="1"/>
              <a:t>Основные</a:t>
            </a:r>
            <a:r>
              <a:rPr lang="uk-UA" dirty="0"/>
              <a:t> </a:t>
            </a:r>
            <a:r>
              <a:rPr lang="uk-UA" dirty="0" err="1"/>
              <a:t>законы</a:t>
            </a:r>
            <a:r>
              <a:rPr lang="uk-UA" dirty="0"/>
              <a:t>.</a:t>
            </a:r>
            <a:endParaRPr lang="en-US" dirty="0"/>
          </a:p>
          <a:p>
            <a:r>
              <a:rPr lang="uk-UA" dirty="0"/>
              <a:t>ст.138 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2F6C3B-A3E8-498D-B0BF-BC810C5A1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476672"/>
            <a:ext cx="5103211" cy="23042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79239"/>
            <a:ext cx="2448272" cy="19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9752" y="548680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7" imgW="431640" imgH="215640" progId="Equation.DSMT4">
                  <p:embed/>
                </p:oleObj>
              </mc:Choice>
              <mc:Fallback>
                <p:oleObj name="Equation" r:id="rId7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9" imgW="457200" imgH="215640" progId="Equation.DSMT4">
                  <p:embed/>
                </p:oleObj>
              </mc:Choice>
              <mc:Fallback>
                <p:oleObj name="Equation" r:id="rId9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29" name="Equation" r:id="rId4" imgW="165028" imgH="228501" progId="Equation.DSMT4">
                        <p:embed/>
                      </p:oleObj>
                    </mc:Choice>
                    <mc:Fallback>
                      <p:oleObj name="Equation" r:id="rId4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30" name="Equation" r:id="rId6" imgW="291847" imgH="317225" progId="Equation.DSMT4">
                      <p:embed/>
                    </p:oleObj>
                  </mc:Choice>
                  <mc:Fallback>
                    <p:oleObj name="Equation" r:id="rId6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31" name="Equation" r:id="rId8" imgW="215713" imgH="291847" progId="Equation.DSMT4">
                        <p:embed/>
                      </p:oleObj>
                    </mc:Choice>
                    <mc:Fallback>
                      <p:oleObj name="Equation" r:id="rId8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32" name="Equation" r:id="rId10" imgW="203112" imgH="190417" progId="Equation.DSMT4">
                        <p:embed/>
                      </p:oleObj>
                    </mc:Choice>
                    <mc:Fallback>
                      <p:oleObj name="Equation" r:id="rId10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33" name="Equation" r:id="rId12" imgW="355292" imgH="253780" progId="Equation.DSMT4">
                      <p:embed/>
                    </p:oleObj>
                  </mc:Choice>
                  <mc:Fallback>
                    <p:oleObj name="Equation" r:id="rId12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34" name="Equation" r:id="rId14" imgW="164957" imgH="253780" progId="Equation.DSMT4">
                        <p:embed/>
                      </p:oleObj>
                    </mc:Choice>
                    <mc:Fallback>
                      <p:oleObj name="Equation" r:id="rId14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35" name="Equation" r:id="rId16" imgW="291973" imgH="304668" progId="Equation.DSMT4">
                      <p:embed/>
                    </p:oleObj>
                  </mc:Choice>
                  <mc:Fallback>
                    <p:oleObj name="Equation" r:id="rId16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Формула" r:id="rId18" imgW="431640" imgH="406080" progId="Equation.3">
                  <p:embed/>
                </p:oleObj>
              </mc:Choice>
              <mc:Fallback>
                <p:oleObj name="Формула" r:id="rId18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name="Формула" r:id="rId20" imgW="1041120" imgH="380880" progId="Equation.3">
                  <p:embed/>
                </p:oleObj>
              </mc:Choice>
              <mc:Fallback>
                <p:oleObj name="Формула" r:id="rId20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5" name="Equation" r:id="rId4" imgW="164885" imgH="164885" progId="Equation.DSMT4">
                    <p:embed/>
                  </p:oleObj>
                </mc:Choice>
                <mc:Fallback>
                  <p:oleObj name="Equation" r:id="rId4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6" name="Equation" r:id="rId6" imgW="279279" imgH="203112" progId="Equation.DSMT4">
                    <p:embed/>
                  </p:oleObj>
                </mc:Choice>
                <mc:Fallback>
                  <p:oleObj name="Equation" r:id="rId6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7" name="Equation" r:id="rId8" imgW="469900" imgH="368300" progId="Equation.DSMT4">
                    <p:embed/>
                  </p:oleObj>
                </mc:Choice>
                <mc:Fallback>
                  <p:oleObj name="Equation" r:id="rId8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8" name="Equation" r:id="rId10" imgW="177646" imgH="228402" progId="Equation.DSMT4">
                    <p:embed/>
                  </p:oleObj>
                </mc:Choice>
                <mc:Fallback>
                  <p:oleObj name="Equation" r:id="rId10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9" name="Equation" r:id="rId12" imgW="241195" imgH="253890" progId="Equation.DSMT4">
                    <p:embed/>
                  </p:oleObj>
                </mc:Choice>
                <mc:Fallback>
                  <p:oleObj name="Equation" r:id="rId12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0" name="Equation" r:id="rId14" imgW="139639" imgH="190417" progId="Equation.DSMT4">
                    <p:embed/>
                  </p:oleObj>
                </mc:Choice>
                <mc:Fallback>
                  <p:oleObj name="Equation" r:id="rId14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" name="Equation" r:id="rId16" imgW="139639" imgH="203112" progId="Equation.DSMT4">
                    <p:embed/>
                  </p:oleObj>
                </mc:Choice>
                <mc:Fallback>
                  <p:oleObj name="Equation" r:id="rId16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" name="Equation" r:id="rId18" imgW="1155199" imgH="406224" progId="Equation.DSMT4">
                  <p:embed/>
                </p:oleObj>
              </mc:Choice>
              <mc:Fallback>
                <p:oleObj name="Equation" r:id="rId18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" name="Формула" r:id="rId20" imgW="1041120" imgH="380880" progId="Equation.3">
                  <p:embed/>
                </p:oleObj>
              </mc:Choice>
              <mc:Fallback>
                <p:oleObj name="Формула" r:id="rId20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name="Equation" r:id="rId22" imgW="685800" imgH="482600" progId="Equation.DSMT4">
                  <p:embed/>
                </p:oleObj>
              </mc:Choice>
              <mc:Fallback>
                <p:oleObj name="Equation" r:id="rId22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" name="Формула" r:id="rId24" imgW="1143000" imgH="457200" progId="Equation.3">
                  <p:embed/>
                </p:oleObj>
              </mc:Choice>
              <mc:Fallback>
                <p:oleObj name="Формула" r:id="rId24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01" name="Equation" r:id="rId4" imgW="165028" imgH="228501" progId="Equation.DSMT4">
                        <p:embed/>
                      </p:oleObj>
                    </mc:Choice>
                    <mc:Fallback>
                      <p:oleObj name="Equation" r:id="rId4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02" name="Equation" r:id="rId6" imgW="291847" imgH="317225" progId="Equation.DSMT4">
                      <p:embed/>
                    </p:oleObj>
                  </mc:Choice>
                  <mc:Fallback>
                    <p:oleObj name="Equation" r:id="rId6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03" name="Equation" r:id="rId8" imgW="215713" imgH="291847" progId="Equation.DSMT4">
                        <p:embed/>
                      </p:oleObj>
                    </mc:Choice>
                    <mc:Fallback>
                      <p:oleObj name="Equation" r:id="rId8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04" name="Equation" r:id="rId10" imgW="203112" imgH="190417" progId="Equation.DSMT4">
                        <p:embed/>
                      </p:oleObj>
                    </mc:Choice>
                    <mc:Fallback>
                      <p:oleObj name="Equation" r:id="rId10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05" name="Equation" r:id="rId12" imgW="355292" imgH="253780" progId="Equation.DSMT4">
                      <p:embed/>
                    </p:oleObj>
                  </mc:Choice>
                  <mc:Fallback>
                    <p:oleObj name="Equation" r:id="rId12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06" name="Equation" r:id="rId14" imgW="164957" imgH="253780" progId="Equation.DSMT4">
                        <p:embed/>
                      </p:oleObj>
                    </mc:Choice>
                    <mc:Fallback>
                      <p:oleObj name="Equation" r:id="rId14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07" name="Equation" r:id="rId16" imgW="291973" imgH="304668" progId="Equation.DSMT4">
                      <p:embed/>
                    </p:oleObj>
                  </mc:Choice>
                  <mc:Fallback>
                    <p:oleObj name="Equation" r:id="rId16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" name="Формула" r:id="rId18" imgW="2184120" imgH="482400" progId="Equation.3">
                  <p:embed/>
                </p:oleObj>
              </mc:Choice>
              <mc:Fallback>
                <p:oleObj name="Формула" r:id="rId18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9" name="Формула" r:id="rId20" imgW="1143000" imgH="457200" progId="Equation.3">
                  <p:embed/>
                </p:oleObj>
              </mc:Choice>
              <mc:Fallback>
                <p:oleObj name="Формула" r:id="rId20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63" name="Equation" r:id="rId4" imgW="165028" imgH="228501" progId="Equation.DSMT4">
                        <p:embed/>
                      </p:oleObj>
                    </mc:Choice>
                    <mc:Fallback>
                      <p:oleObj name="Equation" r:id="rId4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64" name="Equation" r:id="rId6" imgW="291847" imgH="317225" progId="Equation.DSMT4">
                      <p:embed/>
                    </p:oleObj>
                  </mc:Choice>
                  <mc:Fallback>
                    <p:oleObj name="Equation" r:id="rId6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65" name="Equation" r:id="rId8" imgW="215713" imgH="291847" progId="Equation.DSMT4">
                        <p:embed/>
                      </p:oleObj>
                    </mc:Choice>
                    <mc:Fallback>
                      <p:oleObj name="Equation" r:id="rId8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66" name="Equation" r:id="rId10" imgW="203112" imgH="190417" progId="Equation.DSMT4">
                        <p:embed/>
                      </p:oleObj>
                    </mc:Choice>
                    <mc:Fallback>
                      <p:oleObj name="Equation" r:id="rId10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67" name="Equation" r:id="rId12" imgW="355292" imgH="253780" progId="Equation.DSMT4">
                      <p:embed/>
                    </p:oleObj>
                  </mc:Choice>
                  <mc:Fallback>
                    <p:oleObj name="Equation" r:id="rId12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568" name="Equation" r:id="rId14" imgW="164957" imgH="253780" progId="Equation.DSMT4">
                        <p:embed/>
                      </p:oleObj>
                    </mc:Choice>
                    <mc:Fallback>
                      <p:oleObj name="Equation" r:id="rId14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69" name="Equation" r:id="rId16" imgW="291973" imgH="304668" progId="Equation.DSMT4">
                      <p:embed/>
                    </p:oleObj>
                  </mc:Choice>
                  <mc:Fallback>
                    <p:oleObj name="Equation" r:id="rId16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" name="Формула" r:id="rId18" imgW="698400" imgH="393480" progId="Equation.3">
                  <p:embed/>
                </p:oleObj>
              </mc:Choice>
              <mc:Fallback>
                <p:oleObj name="Формула" r:id="rId18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1" name="Equation" r:id="rId20" imgW="139639" imgH="190417" progId="Equation.DSMT4">
                    <p:embed/>
                  </p:oleObj>
                </mc:Choice>
                <mc:Fallback>
                  <p:oleObj name="Equation" r:id="rId20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2" name="Equation" r:id="rId22" imgW="241195" imgH="241195" progId="Equation.DSMT4">
                    <p:embed/>
                  </p:oleObj>
                </mc:Choice>
                <mc:Fallback>
                  <p:oleObj name="Equation" r:id="rId22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3" name="Equation" r:id="rId24" imgW="164885" imgH="164885" progId="Equation.DSMT4">
                    <p:embed/>
                  </p:oleObj>
                </mc:Choice>
                <mc:Fallback>
                  <p:oleObj name="Equation" r:id="rId24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4" name="Equation" r:id="rId26" imgW="139639" imgH="190417" progId="Equation.DSMT4">
                    <p:embed/>
                  </p:oleObj>
                </mc:Choice>
                <mc:Fallback>
                  <p:oleObj name="Equation" r:id="rId26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5" name="Equation" r:id="rId28" imgW="241195" imgH="241195" progId="Equation.DSMT4">
                    <p:embed/>
                  </p:oleObj>
                </mc:Choice>
                <mc:Fallback>
                  <p:oleObj name="Equation" r:id="rId28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6" name="Equation" r:id="rId30" imgW="164885" imgH="164885" progId="Equation.DSMT4">
                    <p:embed/>
                  </p:oleObj>
                </mc:Choice>
                <mc:Fallback>
                  <p:oleObj name="Equation" r:id="rId30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" name="Формула" r:id="rId32" imgW="1460160" imgH="495000" progId="Equation.3">
                  <p:embed/>
                </p:oleObj>
              </mc:Choice>
              <mc:Fallback>
                <p:oleObj name="Формула" r:id="rId32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/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Формула" r:id="rId4" imgW="825480" imgH="406080" progId="Equation.3">
                  <p:embed/>
                </p:oleObj>
              </mc:Choice>
              <mc:Fallback>
                <p:oleObj name="Формула" r:id="rId4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/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Equation" r:id="rId6" imgW="901440" imgH="380880" progId="Equation.3">
                  <p:embed/>
                </p:oleObj>
              </mc:Choice>
              <mc:Fallback>
                <p:oleObj name="Equation" r:id="rId6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Формула" r:id="rId8" imgW="2184120" imgH="482400" progId="Equation.3">
                  <p:embed/>
                </p:oleObj>
              </mc:Choice>
              <mc:Fallback>
                <p:oleObj name="Формула" r:id="rId8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Equation" r:id="rId6" imgW="469800" imgH="215640" progId="Equation.DSMT4">
                  <p:embed/>
                </p:oleObj>
              </mc:Choice>
              <mc:Fallback>
                <p:oleObj name="Equation" r:id="rId6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11" name="Equation" r:id="rId4" imgW="215806" imgH="228501" progId="Equation.DSMT4">
                      <p:embed/>
                    </p:oleObj>
                  </mc:Choice>
                  <mc:Fallback>
                    <p:oleObj name="Equation" r:id="rId4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12" name="Equation" r:id="rId6" imgW="177646" imgH="241091" progId="Equation.DSMT4">
                      <p:embed/>
                    </p:oleObj>
                  </mc:Choice>
                  <mc:Fallback>
                    <p:oleObj name="Equation" r:id="rId6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13" name="Equation" r:id="rId8" imgW="342751" imgH="304668" progId="Equation.DSMT4">
                      <p:embed/>
                    </p:oleObj>
                  </mc:Choice>
                  <mc:Fallback>
                    <p:oleObj name="Equation" r:id="rId8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14" name="Equation" r:id="rId10" imgW="165028" imgH="228501" progId="Equation.DSMT4">
                      <p:embed/>
                    </p:oleObj>
                  </mc:Choice>
                  <mc:Fallback>
                    <p:oleObj name="Equation" r:id="rId10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" name="Equation" r:id="rId12" imgW="2311200" imgH="380880" progId="Equation.3">
                  <p:embed/>
                </p:oleObj>
              </mc:Choice>
              <mc:Fallback>
                <p:oleObj name="Equation" r:id="rId12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" name="Equation" r:id="rId14" imgW="672808" imgH="482391" progId="Equation.DSMT4">
                  <p:embed/>
                </p:oleObj>
              </mc:Choice>
              <mc:Fallback>
                <p:oleObj name="Equation" r:id="rId14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7" name="Equation" r:id="rId16" imgW="723600" imgH="380880" progId="Equation.3">
                  <p:embed/>
                </p:oleObj>
              </mc:Choice>
              <mc:Fallback>
                <p:oleObj name="Equation" r:id="rId16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59" name="Equation" r:id="rId4" imgW="215806" imgH="228501" progId="Equation.DSMT4">
                      <p:embed/>
                    </p:oleObj>
                  </mc:Choice>
                  <mc:Fallback>
                    <p:oleObj name="Equation" r:id="rId4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60" name="Equation" r:id="rId6" imgW="177646" imgH="241091" progId="Equation.DSMT4">
                      <p:embed/>
                    </p:oleObj>
                  </mc:Choice>
                  <mc:Fallback>
                    <p:oleObj name="Equation" r:id="rId6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61" name="Equation" r:id="rId8" imgW="342751" imgH="304668" progId="Equation.DSMT4">
                      <p:embed/>
                    </p:oleObj>
                  </mc:Choice>
                  <mc:Fallback>
                    <p:oleObj name="Equation" r:id="rId8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62" name="Equation" r:id="rId10" imgW="165028" imgH="228501" progId="Equation.DSMT4">
                      <p:embed/>
                    </p:oleObj>
                  </mc:Choice>
                  <mc:Fallback>
                    <p:oleObj name="Equation" r:id="rId10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3" name="Формула" r:id="rId12" imgW="952200" imgH="406080" progId="Equation.3">
                  <p:embed/>
                </p:oleObj>
              </mc:Choice>
              <mc:Fallback>
                <p:oleObj name="Формула" r:id="rId12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4" name="Equation" r:id="rId14" imgW="444307" imgH="190417" progId="Equation.DSMT4">
                  <p:embed/>
                </p:oleObj>
              </mc:Choice>
              <mc:Fallback>
                <p:oleObj name="Equation" r:id="rId14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5" name="Equation" r:id="rId16" imgW="723600" imgH="380880" progId="Equation.3">
                  <p:embed/>
                </p:oleObj>
              </mc:Choice>
              <mc:Fallback>
                <p:oleObj name="Equation" r:id="rId16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6" name="Equation" r:id="rId18" imgW="672808" imgH="482391" progId="Equation.DSMT4">
                  <p:embed/>
                </p:oleObj>
              </mc:Choice>
              <mc:Fallback>
                <p:oleObj name="Equation" r:id="rId18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7" name="Equation" r:id="rId20" imgW="444307" imgH="190417" progId="Equation.DSMT4">
                  <p:embed/>
                </p:oleObj>
              </mc:Choice>
              <mc:Fallback>
                <p:oleObj name="Equation" r:id="rId20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8" name="Equation" r:id="rId22" imgW="457002" imgH="203112" progId="Equation.DSMT4">
                  <p:embed/>
                </p:oleObj>
              </mc:Choice>
              <mc:Fallback>
                <p:oleObj name="Equation" r:id="rId22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9" name="Equation" r:id="rId24" imgW="583920" imgH="380880" progId="Equation.3">
                  <p:embed/>
                </p:oleObj>
              </mc:Choice>
              <mc:Fallback>
                <p:oleObj name="Equation" r:id="rId24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5" name="Equation" r:id="rId4" imgW="165028" imgH="228501" progId="Equation.DSMT4">
                  <p:embed/>
                </p:oleObj>
              </mc:Choice>
              <mc:Fallback>
                <p:oleObj name="Equation" r:id="rId4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6" name="Equation" r:id="rId6" imgW="215806" imgH="228501" progId="Equation.DSMT4">
                    <p:embed/>
                  </p:oleObj>
                </mc:Choice>
                <mc:Fallback>
                  <p:oleObj name="Equation" r:id="rId6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7" name="Equation" r:id="rId8" imgW="215806" imgH="228501" progId="Equation.DSMT4">
                    <p:embed/>
                  </p:oleObj>
                </mc:Choice>
                <mc:Fallback>
                  <p:oleObj name="Equation" r:id="rId8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8" name="Equation" r:id="rId10" imgW="241195" imgH="291973" progId="Equation.DSMT4">
                    <p:embed/>
                  </p:oleObj>
                </mc:Choice>
                <mc:Fallback>
                  <p:oleObj name="Equation" r:id="rId10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9" name="Equation" r:id="rId12" imgW="253890" imgH="291973" progId="Equation.DSMT4">
                    <p:embed/>
                  </p:oleObj>
                </mc:Choice>
                <mc:Fallback>
                  <p:oleObj name="Equation" r:id="rId12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0" name="Equation" r:id="rId14" imgW="139639" imgH="253890" progId="Equation.DSMT4">
                    <p:embed/>
                  </p:oleObj>
                </mc:Choice>
                <mc:Fallback>
                  <p:oleObj name="Equation" r:id="rId14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1" name="Equation" r:id="rId16" imgW="164957" imgH="253780" progId="Equation.DSMT4">
                    <p:embed/>
                  </p:oleObj>
                </mc:Choice>
                <mc:Fallback>
                  <p:oleObj name="Equation" r:id="rId16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2" name="Equation" r:id="rId18" imgW="291973" imgH="279279" progId="Equation.DSMT4">
                    <p:embed/>
                  </p:oleObj>
                </mc:Choice>
                <mc:Fallback>
                  <p:oleObj name="Equation" r:id="rId18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3" name="Equation" r:id="rId20" imgW="304668" imgH="279279" progId="Equation.DSMT4">
                    <p:embed/>
                  </p:oleObj>
                </mc:Choice>
                <mc:Fallback>
                  <p:oleObj name="Equation" r:id="rId20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4" name="Equation" r:id="rId22" imgW="266469" imgH="241091" progId="Equation.DSMT4">
                    <p:embed/>
                  </p:oleObj>
                </mc:Choice>
                <mc:Fallback>
                  <p:oleObj name="Equation" r:id="rId22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" name="Equation" r:id="rId24" imgW="761669" imgH="279279" progId="Equation.DSMT4">
                  <p:embed/>
                </p:oleObj>
              </mc:Choice>
              <mc:Fallback>
                <p:oleObj name="Equation" r:id="rId24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" name="Equation" r:id="rId26" imgW="787400" imgH="292100" progId="Equation.DSMT4">
                  <p:embed/>
                </p:oleObj>
              </mc:Choice>
              <mc:Fallback>
                <p:oleObj name="Equation" r:id="rId26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" name="Equation" r:id="rId28" imgW="1168400" imgH="279400" progId="Equation.DSMT4">
                  <p:embed/>
                </p:oleObj>
              </mc:Choice>
              <mc:Fallback>
                <p:oleObj name="Equation" r:id="rId28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" name="Equation" r:id="rId4" imgW="241300" imgH="228600" progId="Equation.DSMT4">
                  <p:embed/>
                </p:oleObj>
              </mc:Choice>
              <mc:Fallback>
                <p:oleObj name="Equation" r:id="rId4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" name="Equation" r:id="rId6" imgW="177646" imgH="329914" progId="Equation.DSMT4">
                  <p:embed/>
                </p:oleObj>
              </mc:Choice>
              <mc:Fallback>
                <p:oleObj name="Equation" r:id="rId6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9" name="Equation" r:id="rId8" imgW="190417" imgH="330057" progId="Equation.DSMT4">
                  <p:embed/>
                </p:oleObj>
              </mc:Choice>
              <mc:Fallback>
                <p:oleObj name="Equation" r:id="rId8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0" name="Equation" r:id="rId10" imgW="368300" imgH="368300" progId="Equation.DSMT4">
                  <p:embed/>
                </p:oleObj>
              </mc:Choice>
              <mc:Fallback>
                <p:oleObj name="Equation" r:id="rId10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1" name="Equation" r:id="rId12" imgW="393529" imgH="368140" progId="Equation.DSMT4">
                  <p:embed/>
                </p:oleObj>
              </mc:Choice>
              <mc:Fallback>
                <p:oleObj name="Equation" r:id="rId12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" name="Equation" r:id="rId14" imgW="761669" imgH="279279" progId="Equation.DSMT4">
                  <p:embed/>
                </p:oleObj>
              </mc:Choice>
              <mc:Fallback>
                <p:oleObj name="Equation" r:id="rId14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3" name="Equation" r:id="rId16" imgW="787400" imgH="292100" progId="Equation.DSMT4">
                  <p:embed/>
                </p:oleObj>
              </mc:Choice>
              <mc:Fallback>
                <p:oleObj name="Equation" r:id="rId16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4" name="Equation" r:id="rId18" imgW="1473200" imgH="279400" progId="Equation.DSMT4">
                  <p:embed/>
                </p:oleObj>
              </mc:Choice>
              <mc:Fallback>
                <p:oleObj name="Equation" r:id="rId18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5" name="Equation" r:id="rId20" imgW="355446" imgH="291973" progId="Equation.DSMT4">
                  <p:embed/>
                </p:oleObj>
              </mc:Choice>
              <mc:Fallback>
                <p:oleObj name="Equation" r:id="rId20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6" name="Equation" r:id="rId22" imgW="317225" imgH="291847" progId="Equation.DSMT4">
                  <p:embed/>
                </p:oleObj>
              </mc:Choice>
              <mc:Fallback>
                <p:oleObj name="Equation" r:id="rId22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7" name="Equation" r:id="rId24" imgW="977476" imgH="253890" progId="Equation.DSMT4">
                  <p:embed/>
                </p:oleObj>
              </mc:Choice>
              <mc:Fallback>
                <p:oleObj name="Equation" r:id="rId24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1" name="Формула" r:id="rId5" imgW="723600" imgH="406080" progId="Equation.3">
                  <p:embed/>
                </p:oleObj>
              </mc:Choice>
              <mc:Fallback>
                <p:oleObj name="Формула" r:id="rId5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7" name="Формула" r:id="rId4" imgW="1320480" imgH="406080" progId="Equation.3">
                  <p:embed/>
                </p:oleObj>
              </mc:Choice>
              <mc:Fallback>
                <p:oleObj name="Формула" r:id="rId4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8" name="Формула" r:id="rId7" imgW="711000" imgH="406080" progId="Equation.3">
                  <p:embed/>
                </p:oleObj>
              </mc:Choice>
              <mc:Fallback>
                <p:oleObj name="Формула" r:id="rId7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9" name="Формула" r:id="rId9" imgW="698400" imgH="266400" progId="Equation.3">
                  <p:embed/>
                </p:oleObj>
              </mc:Choice>
              <mc:Fallback>
                <p:oleObj name="Формула" r:id="rId9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Формула" r:id="rId7" imgW="2044440" imgH="266400" progId="Equation.3">
                  <p:embed/>
                </p:oleObj>
              </mc:Choice>
              <mc:Fallback>
                <p:oleObj name="Формула" r:id="rId7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1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70" y="357166"/>
            <a:ext cx="5418813" cy="6214583"/>
          </a:xfrm>
          <a:prstGeom prst="rect">
            <a:avLst/>
          </a:prstGeom>
        </p:spPr>
      </p:pic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AC6539-A37A-4756-B89D-6D02DFDD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3109410"/>
            <a:ext cx="2832397" cy="1333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52041-E374-44F6-B540-90CCF212E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255" y="803957"/>
            <a:ext cx="2664296" cy="1187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46E53-98DE-4232-8F41-1C9AE70DB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059" y="915053"/>
            <a:ext cx="2828657" cy="1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773" y="3975179"/>
            <a:ext cx="2025666" cy="23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67781" y="525828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https://youtu.be/GZPXYrsIL7o</a:t>
            </a:r>
            <a:endParaRPr lang="ru-UA" sz="2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DFC4E-461C-48D4-9BB7-06398AEC8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1" y="2416769"/>
            <a:ext cx="2599074" cy="25990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8" name="Equation" r:id="rId5" imgW="1155600" imgH="241200" progId="Equation.DSMT4">
                  <p:embed/>
                </p:oleObj>
              </mc:Choice>
              <mc:Fallback>
                <p:oleObj name="Equation" r:id="rId5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Equation" r:id="rId7" imgW="1193760" imgH="241200" progId="Equation.DSMT4">
                  <p:embed/>
                </p:oleObj>
              </mc:Choice>
              <mc:Fallback>
                <p:oleObj name="Equation" r:id="rId7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6" name="Equation" r:id="rId4" imgW="1562040" imgH="241200" progId="Equation.DSMT4">
                  <p:embed/>
                </p:oleObj>
              </mc:Choice>
              <mc:Fallback>
                <p:oleObj name="Equation" r:id="rId4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" name="Equation" r:id="rId7" imgW="660240" imgH="190440" progId="Equation.DSMT4">
                  <p:embed/>
                </p:oleObj>
              </mc:Choice>
              <mc:Fallback>
                <p:oleObj name="Equation" r:id="rId7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Equation" r:id="rId9" imgW="1206360" imgH="228600" progId="Equation.DSMT4">
                  <p:embed/>
                </p:oleObj>
              </mc:Choice>
              <mc:Fallback>
                <p:oleObj name="Equation" r:id="rId9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" name="Equation" r:id="rId4" imgW="1904760" imgH="228600" progId="Equation.DSMT4">
                  <p:embed/>
                </p:oleObj>
              </mc:Choice>
              <mc:Fallback>
                <p:oleObj name="Equation" r:id="rId4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5" name="Equation" r:id="rId6" imgW="2692080" imgH="545760" progId="Equation.DSMT4">
                  <p:embed/>
                </p:oleObj>
              </mc:Choice>
              <mc:Fallback>
                <p:oleObj name="Equation" r:id="rId6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1" name="Equation" r:id="rId4" imgW="2857320" imgH="241200" progId="Equation.DSMT4">
                  <p:embed/>
                </p:oleObj>
              </mc:Choice>
              <mc:Fallback>
                <p:oleObj name="Equation" r:id="rId4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2" name="Equation" r:id="rId6" imgW="2844720" imgH="749160" progId="Equation.DSMT4">
                  <p:embed/>
                </p:oleObj>
              </mc:Choice>
              <mc:Fallback>
                <p:oleObj name="Equation" r:id="rId6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Equation" r:id="rId8" imgW="2869920" imgH="545760" progId="Equation.DSMT4">
                  <p:embed/>
                </p:oleObj>
              </mc:Choice>
              <mc:Fallback>
                <p:oleObj name="Equation" r:id="rId8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4" name="Equation" r:id="rId10" imgW="4495680" imgH="545760" progId="Equation.DSMT4">
                  <p:embed/>
                </p:oleObj>
              </mc:Choice>
              <mc:Fallback>
                <p:oleObj name="Equation" r:id="rId10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Equation" r:id="rId4" imgW="4241520" imgH="545760" progId="Equation.DSMT4">
                  <p:embed/>
                </p:oleObj>
              </mc:Choice>
              <mc:Fallback>
                <p:oleObj name="Equation" r:id="rId4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6" imgW="1612800" imgH="444240" progId="Equation.DSMT4">
                  <p:embed/>
                </p:oleObj>
              </mc:Choice>
              <mc:Fallback>
                <p:oleObj name="Equation" r:id="rId6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5" name="Equation" r:id="rId8" imgW="4444920" imgH="1002960" progId="Equation.DSMT4">
                  <p:embed/>
                </p:oleObj>
              </mc:Choice>
              <mc:Fallback>
                <p:oleObj name="Equation" r:id="rId8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6" name="Equation" r:id="rId10" imgW="545760" imgH="457200" progId="Equation.DSMT4">
                  <p:embed/>
                </p:oleObj>
              </mc:Choice>
              <mc:Fallback>
                <p:oleObj name="Equation" r:id="rId10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Equation" r:id="rId12" imgW="1688760" imgH="444240" progId="Equation.DSMT4">
                  <p:embed/>
                </p:oleObj>
              </mc:Choice>
              <mc:Fallback>
                <p:oleObj name="Equation" r:id="rId12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name="Equation" r:id="rId4" imgW="3340080" imgH="1104840" progId="Equation.DSMT4">
                  <p:embed/>
                </p:oleObj>
              </mc:Choice>
              <mc:Fallback>
                <p:oleObj name="Equation" r:id="rId4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Equation" r:id="rId6" imgW="1536480" imgH="444240" progId="Equation.DSMT4">
                  <p:embed/>
                </p:oleObj>
              </mc:Choice>
              <mc:Fallback>
                <p:oleObj name="Equation" r:id="rId6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Equation" r:id="rId8" imgW="3288960" imgH="1002960" progId="Equation.DSMT4">
                  <p:embed/>
                </p:oleObj>
              </mc:Choice>
              <mc:Fallback>
                <p:oleObj name="Equation" r:id="rId8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Equation" r:id="rId4" imgW="2450880" imgH="444240" progId="Equation.DSMT4">
                  <p:embed/>
                </p:oleObj>
              </mc:Choice>
              <mc:Fallback>
                <p:oleObj name="Equation" r:id="rId4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6" name="Equation" r:id="rId6" imgW="1663560" imgH="444240" progId="Equation.DSMT4">
                  <p:embed/>
                </p:oleObj>
              </mc:Choice>
              <mc:Fallback>
                <p:oleObj name="Equation" r:id="rId6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name="Equation" r:id="rId8" imgW="444240" imgH="190440" progId="Equation.DSMT4">
                  <p:embed/>
                </p:oleObj>
              </mc:Choice>
              <mc:Fallback>
                <p:oleObj name="Equation" r:id="rId8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4" imgW="431640" imgH="228600" progId="Equation.DSMT4">
                  <p:embed/>
                </p:oleObj>
              </mc:Choice>
              <mc:Fallback>
                <p:oleObj name="Equation" r:id="rId4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Equation" r:id="rId6" imgW="2692080" imgH="482400" progId="Equation.DSMT4">
                  <p:embed/>
                </p:oleObj>
              </mc:Choice>
              <mc:Fallback>
                <p:oleObj name="Equation" r:id="rId6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Equation" r:id="rId9" imgW="825480" imgH="241200" progId="Equation.DSMT4">
                  <p:embed/>
                </p:oleObj>
              </mc:Choice>
              <mc:Fallback>
                <p:oleObj name="Equation" r:id="rId9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Equation" r:id="rId11" imgW="901440" imgH="266400" progId="Equation.DSMT4">
                  <p:embed/>
                </p:oleObj>
              </mc:Choice>
              <mc:Fallback>
                <p:oleObj name="Equation" r:id="rId11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Equation" r:id="rId4" imgW="596880" imgH="444240" progId="Equation.DSMT4">
                  <p:embed/>
                </p:oleObj>
              </mc:Choice>
              <mc:Fallback>
                <p:oleObj name="Equation" r:id="rId4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Equation" r:id="rId7" imgW="672840" imgH="228600" progId="Equation.DSMT4">
                  <p:embed/>
                </p:oleObj>
              </mc:Choice>
              <mc:Fallback>
                <p:oleObj name="Equation" r:id="rId7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F0FE3C-812D-45D1-ABDB-9BEAF222D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38" y="597876"/>
            <a:ext cx="5174645" cy="27178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796AAA-BBC8-4822-BFB6-FF2D90752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79" y="3728730"/>
            <a:ext cx="4356589" cy="24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527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60648"/>
            <a:ext cx="328566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9" name="Equation" r:id="rId4" imgW="1231560" imgH="317160" progId="Equation.DSMT4">
                  <p:embed/>
                </p:oleObj>
              </mc:Choice>
              <mc:Fallback>
                <p:oleObj name="Equation" r:id="rId4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0" name="Equation" r:id="rId6" imgW="761760" imgH="507960" progId="Equation.DSMT4">
                  <p:embed/>
                </p:oleObj>
              </mc:Choice>
              <mc:Fallback>
                <p:oleObj name="Equation" r:id="rId6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1" name="Equation" r:id="rId8" imgW="1815840" imgH="457200" progId="Equation.DSMT4">
                  <p:embed/>
                </p:oleObj>
              </mc:Choice>
              <mc:Fallback>
                <p:oleObj name="Equation" r:id="rId8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" name="Equation" r:id="rId10" imgW="1993680" imgH="609480" progId="Equation.DSMT4">
                  <p:embed/>
                </p:oleObj>
              </mc:Choice>
              <mc:Fallback>
                <p:oleObj name="Equation" r:id="rId10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" name="Equation" r:id="rId12" imgW="1193760" imgH="457200" progId="Equation.DSMT4">
                  <p:embed/>
                </p:oleObj>
              </mc:Choice>
              <mc:Fallback>
                <p:oleObj name="Equation" r:id="rId12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" name="Equation" r:id="rId14" imgW="2463480" imgH="571320" progId="Equation.DSMT4">
                  <p:embed/>
                </p:oleObj>
              </mc:Choice>
              <mc:Fallback>
                <p:oleObj name="Equation" r:id="rId14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" name="Equation" r:id="rId16" imgW="1206360" imgH="507960" progId="Equation.DSMT4">
                  <p:embed/>
                </p:oleObj>
              </mc:Choice>
              <mc:Fallback>
                <p:oleObj name="Equation" r:id="rId16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870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2" name="Equation" r:id="rId4" imgW="2228984" imgH="933634" progId="Equation.DSMT4">
                  <p:embed/>
                </p:oleObj>
              </mc:Choice>
              <mc:Fallback>
                <p:oleObj name="Equation" r:id="rId4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28500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3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900880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4" name="Equation" r:id="rId8" imgW="749160" imgH="291960" progId="Equation.DSMT4">
                  <p:embed/>
                </p:oleObj>
              </mc:Choice>
              <mc:Fallback>
                <p:oleObj name="Equation" r:id="rId8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50379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5" name="Equation" r:id="rId10" imgW="723600" imgH="291960" progId="Equation.DSMT4">
                  <p:embed/>
                </p:oleObj>
              </mc:Choice>
              <mc:Fallback>
                <p:oleObj name="Equation" r:id="rId10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13543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" name="Equation" r:id="rId4" imgW="2228984" imgH="933634" progId="Equation.DSMT4">
                  <p:embed/>
                </p:oleObj>
              </mc:Choice>
              <mc:Fallback>
                <p:oleObj name="Equation" r:id="rId4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84373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54331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0" name="Equation" r:id="rId8" imgW="749160" imgH="291960" progId="Equation.DSMT4">
                  <p:embed/>
                </p:oleObj>
              </mc:Choice>
              <mc:Fallback>
                <p:oleObj name="Equation" r:id="rId8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1" name="Equation" r:id="rId10" imgW="723600" imgH="291960" progId="Equation.DSMT4">
                  <p:embed/>
                </p:oleObj>
              </mc:Choice>
              <mc:Fallback>
                <p:oleObj name="Equation" r:id="rId10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853832"/>
              </p:ext>
            </p:extLst>
          </p:nvPr>
        </p:nvGraphicFramePr>
        <p:xfrm>
          <a:off x="3026487" y="1490796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2" name="Equation" r:id="rId12" imgW="838080" imgH="291960" progId="Equation.DSMT4">
                  <p:embed/>
                </p:oleObj>
              </mc:Choice>
              <mc:Fallback>
                <p:oleObj name="Equation" r:id="rId12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26487" y="1490796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693719"/>
              </p:ext>
            </p:extLst>
          </p:nvPr>
        </p:nvGraphicFramePr>
        <p:xfrm>
          <a:off x="5727700" y="1490663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3" name="Equation" r:id="rId14" imgW="761760" imgH="291960" progId="Equation.DSMT4">
                  <p:embed/>
                </p:oleObj>
              </mc:Choice>
              <mc:Fallback>
                <p:oleObj name="Equation" r:id="rId14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27700" y="1490663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300810" y="2112724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43287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Equation" r:id="rId4" imgW="1409400" imgH="507960" progId="Equation.DSMT4">
                  <p:embed/>
                </p:oleObj>
              </mc:Choice>
              <mc:Fallback>
                <p:oleObj name="Equation" r:id="rId4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name="Equation" r:id="rId6" imgW="1473120" imgH="507960" progId="Equation.DSMT4">
                  <p:embed/>
                </p:oleObj>
              </mc:Choice>
              <mc:Fallback>
                <p:oleObj name="Equation" r:id="rId6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14894"/>
              </p:ext>
            </p:extLst>
          </p:nvPr>
        </p:nvGraphicFramePr>
        <p:xfrm>
          <a:off x="6496161" y="486087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6" name="Equation" r:id="rId6" imgW="1193760" imgH="507960" progId="Equation.DSMT4">
                  <p:embed/>
                </p:oleObj>
              </mc:Choice>
              <mc:Fallback>
                <p:oleObj name="Equation" r:id="rId6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96161" y="486087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6891"/>
              </p:ext>
            </p:extLst>
          </p:nvPr>
        </p:nvGraphicFramePr>
        <p:xfrm>
          <a:off x="2268538" y="422275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7" name="Equation" r:id="rId8" imgW="1346040" imgH="507960" progId="Equation.DSMT4">
                  <p:embed/>
                </p:oleObj>
              </mc:Choice>
              <mc:Fallback>
                <p:oleObj name="Equation" r:id="rId8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8538" y="422275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968772"/>
              </p:ext>
            </p:extLst>
          </p:nvPr>
        </p:nvGraphicFramePr>
        <p:xfrm>
          <a:off x="2727325" y="3429000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8" name="Equation" r:id="rId10" imgW="736560" imgH="291960" progId="Equation.DSMT4">
                  <p:embed/>
                </p:oleObj>
              </mc:Choice>
              <mc:Fallback>
                <p:oleObj name="Equation" r:id="rId10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27325" y="3429000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1849"/>
              </p:ext>
            </p:extLst>
          </p:nvPr>
        </p:nvGraphicFramePr>
        <p:xfrm>
          <a:off x="6958013" y="3313113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9" name="Equation" r:id="rId12" imgW="774360" imgH="291960" progId="Equation.DSMT4">
                  <p:embed/>
                </p:oleObj>
              </mc:Choice>
              <mc:Fallback>
                <p:oleObj name="Equation" r:id="rId12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58013" y="3313113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30941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" name="Equation" r:id="rId4" imgW="685800" imgH="482400" progId="Equation.DSMT4">
                  <p:embed/>
                </p:oleObj>
              </mc:Choice>
              <mc:Fallback>
                <p:oleObj name="Equation" r:id="rId4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4" name="Equation" r:id="rId6" imgW="1473120" imgH="495000" progId="Equation.DSMT4">
                  <p:embed/>
                </p:oleObj>
              </mc:Choice>
              <mc:Fallback>
                <p:oleObj name="Equation" r:id="rId6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5" name="Equation" r:id="rId8" imgW="647640" imgH="482400" progId="Equation.DSMT4">
                  <p:embed/>
                </p:oleObj>
              </mc:Choice>
              <mc:Fallback>
                <p:oleObj name="Equation" r:id="rId8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6" name="Equation" r:id="rId10" imgW="1346040" imgH="495000" progId="Equation.DSMT4">
                  <p:embed/>
                </p:oleObj>
              </mc:Choice>
              <mc:Fallback>
                <p:oleObj name="Equation" r:id="rId10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7" name="Equation" r:id="rId12" imgW="1180800" imgH="495000" progId="Equation.DSMT4">
                  <p:embed/>
                </p:oleObj>
              </mc:Choice>
              <mc:Fallback>
                <p:oleObj name="Equation" r:id="rId12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8" name="Equation" r:id="rId14" imgW="1320480" imgH="495000" progId="Equation.DSMT4">
                  <p:embed/>
                </p:oleObj>
              </mc:Choice>
              <mc:Fallback>
                <p:oleObj name="Equation" r:id="rId14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9" name="Equation" r:id="rId16" imgW="685800" imgH="482400" progId="Equation.DSMT4">
                  <p:embed/>
                </p:oleObj>
              </mc:Choice>
              <mc:Fallback>
                <p:oleObj name="Equation" r:id="rId16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0" name="Equation" r:id="rId18" imgW="647640" imgH="482400" progId="Equation.DSMT4">
                  <p:embed/>
                </p:oleObj>
              </mc:Choice>
              <mc:Fallback>
                <p:oleObj name="Equation" r:id="rId18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4" name="Equation" r:id="rId4" imgW="1231560" imgH="495000" progId="Equation.DSMT4">
                  <p:embed/>
                </p:oleObj>
              </mc:Choice>
              <mc:Fallback>
                <p:oleObj name="Equation" r:id="rId4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5" name="Equation" r:id="rId6" imgW="1346040" imgH="495000" progId="Equation.DSMT4">
                  <p:embed/>
                </p:oleObj>
              </mc:Choice>
              <mc:Fallback>
                <p:oleObj name="Equation" r:id="rId6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6" name="Equation" r:id="rId8" imgW="1180800" imgH="495000" progId="Equation.DSMT4">
                  <p:embed/>
                </p:oleObj>
              </mc:Choice>
              <mc:Fallback>
                <p:oleObj name="Equation" r:id="rId8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7" name="Equation" r:id="rId10" imgW="1295280" imgH="495000" progId="Equation.DSMT4">
                  <p:embed/>
                </p:oleObj>
              </mc:Choice>
              <mc:Fallback>
                <p:oleObj name="Equation" r:id="rId10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8" name="Equation" r:id="rId4" imgW="1612800" imgH="520560" progId="Equation.DSMT4">
                  <p:embed/>
                </p:oleObj>
              </mc:Choice>
              <mc:Fallback>
                <p:oleObj name="Equation" r:id="rId4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9" name="Equation" r:id="rId6" imgW="1663560" imgH="495000" progId="Equation.DSMT4">
                  <p:embed/>
                </p:oleObj>
              </mc:Choice>
              <mc:Fallback>
                <p:oleObj name="Equation" r:id="rId6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240113"/>
              </p:ext>
            </p:extLst>
          </p:nvPr>
        </p:nvGraphicFramePr>
        <p:xfrm>
          <a:off x="2201966" y="1592560"/>
          <a:ext cx="4175762" cy="492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0" name="Equation" r:id="rId8" imgW="2361960" imgH="279360" progId="Equation.DSMT4">
                  <p:embed/>
                </p:oleObj>
              </mc:Choice>
              <mc:Fallback>
                <p:oleObj name="Equation" r:id="rId8" imgW="23619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01966" y="1592560"/>
                        <a:ext cx="4175762" cy="492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29241"/>
              </p:ext>
            </p:extLst>
          </p:nvPr>
        </p:nvGraphicFramePr>
        <p:xfrm>
          <a:off x="2146403" y="2441012"/>
          <a:ext cx="4175762" cy="43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1" name="Equation" r:id="rId10" imgW="2438280" imgH="253800" progId="Equation.DSMT4">
                  <p:embed/>
                </p:oleObj>
              </mc:Choice>
              <mc:Fallback>
                <p:oleObj name="Equation" r:id="rId10" imgW="24382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46403" y="2441012"/>
                        <a:ext cx="4175762" cy="43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13491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Equation" r:id="rId4" imgW="2361960" imgH="279360" progId="Equation.DSMT4">
                  <p:embed/>
                </p:oleObj>
              </mc:Choice>
              <mc:Fallback>
                <p:oleObj name="Equation" r:id="rId4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696137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Equation" r:id="rId6" imgW="2438280" imgH="253800" progId="Equation.DSMT4">
                  <p:embed/>
                </p:oleObj>
              </mc:Choice>
              <mc:Fallback>
                <p:oleObj name="Equation" r:id="rId6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072403"/>
              </p:ext>
            </p:extLst>
          </p:nvPr>
        </p:nvGraphicFramePr>
        <p:xfrm>
          <a:off x="2458089" y="164392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4" name="Equation" r:id="rId8" imgW="1346040" imgH="495000" progId="Equation.DSMT4">
                  <p:embed/>
                </p:oleObj>
              </mc:Choice>
              <mc:Fallback>
                <p:oleObj name="Equation" r:id="rId8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58089" y="164392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82527"/>
              </p:ext>
            </p:extLst>
          </p:nvPr>
        </p:nvGraphicFramePr>
        <p:xfrm>
          <a:off x="2458089" y="255729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5" name="Equation" r:id="rId10" imgW="1295280" imgH="495000" progId="Equation.DSMT4">
                  <p:embed/>
                </p:oleObj>
              </mc:Choice>
              <mc:Fallback>
                <p:oleObj name="Equation" r:id="rId10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58089" y="255729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</TotalTime>
  <Words>499</Words>
  <Application>Microsoft Office PowerPoint</Application>
  <PresentationFormat>Экран (4:3)</PresentationFormat>
  <Paragraphs>110</Paragraphs>
  <Slides>96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96</vt:i4>
      </vt:variant>
    </vt:vector>
  </HeadingPairs>
  <TitlesOfParts>
    <vt:vector size="105" baseType="lpstr">
      <vt:lpstr>Arial</vt:lpstr>
      <vt:lpstr>Tahoma</vt:lpstr>
      <vt:lpstr>Times New Roman</vt:lpstr>
      <vt:lpstr>Verdana</vt:lpstr>
      <vt:lpstr>Wingdings</vt:lpstr>
      <vt:lpstr>template</vt:lpstr>
      <vt:lpstr>MathType 7.0 Equation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Презентация PowerPoint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лінії магнітної індукції</vt:lpstr>
      <vt:lpstr>Презентация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Презентация PowerPoint</vt:lpstr>
      <vt:lpstr>Презентация PowerPoint</vt:lpstr>
      <vt:lpstr>Презентация PowerPoint</vt:lpstr>
      <vt:lpstr>Презентация PowerPoint</vt:lpstr>
      <vt:lpstr>Потік вектора магнітної індукції.  Теорема Остроградського-Гаусса для магнітних полів. 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Презентация PowerPoint</vt:lpstr>
      <vt:lpstr>Презентация PowerPoint</vt:lpstr>
      <vt:lpstr>Магнітне поле в речовині. Типи магнетиків. Природа діа-, пара- та феромагнетизму.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Презентация PowerPoint</vt:lpstr>
      <vt:lpstr>Презентация PowerPoint</vt:lpstr>
      <vt:lpstr>Презентация PowerPoint</vt:lpstr>
      <vt:lpstr>Презентация PowerPoint</vt:lpstr>
      <vt:lpstr>Індуктивність контуру зі струмом. Індуктивність соленоїда. Явище самоіндукції. Е.р.с. самоіндукції. </vt:lpstr>
      <vt:lpstr>Презентация PowerPoint</vt:lpstr>
      <vt:lpstr>Презентация PowerPoint</vt:lpstr>
      <vt:lpstr>Процеси встановлення струму при розмиканні та замиканні кола з індуктивністю.</vt:lpstr>
      <vt:lpstr>Презентация PowerPoint</vt:lpstr>
      <vt:lpstr>Презентация PowerPoint</vt:lpstr>
      <vt:lpstr>Енергія магнітного поля. Густина енергії магнітного поля.</vt:lpstr>
      <vt:lpstr>Презентация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Струм зміщення.  Система рівнянь Максвелла та їх фізичний зміст. </vt:lpstr>
      <vt:lpstr>Презентация PowerPoint</vt:lpstr>
      <vt:lpstr>Презентация PowerPoint</vt:lpstr>
      <vt:lpstr>Презентация PowerPoint</vt:lpstr>
      <vt:lpstr>Презентация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я</cp:lastModifiedBy>
  <cp:revision>208</cp:revision>
  <cp:lastPrinted>2021-01-21T21:08:02Z</cp:lastPrinted>
  <dcterms:created xsi:type="dcterms:W3CDTF">2006-06-13T13:03:30Z</dcterms:created>
  <dcterms:modified xsi:type="dcterms:W3CDTF">2022-04-24T12:03:54Z</dcterms:modified>
</cp:coreProperties>
</file>